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56" d="100"/>
          <a:sy n="156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3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0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8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3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06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4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90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2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6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8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EA49F-E393-434C-869F-5005F85AA50A}" type="datetimeFigureOut">
              <a:rPr lang="en-US" smtClean="0"/>
              <a:t>7/2/20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A99F5-8957-C043-8F54-81A2130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5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68977-6A90-804A-A795-FC41BCE24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7350" y="164138"/>
            <a:ext cx="5829300" cy="1052342"/>
          </a:xfrm>
        </p:spPr>
        <p:txBody>
          <a:bodyPr>
            <a:normAutofit/>
          </a:bodyPr>
          <a:lstStyle/>
          <a:p>
            <a:r>
              <a:rPr lang="en-US" sz="4050" dirty="0"/>
              <a:t>Sample Slide</a:t>
            </a:r>
            <a:br>
              <a:rPr lang="en-US" sz="4050" dirty="0"/>
            </a:br>
            <a:r>
              <a:rPr lang="en-US" sz="2400" dirty="0">
                <a:solidFill>
                  <a:srgbClr val="0070C0"/>
                </a:solidFill>
              </a:rPr>
              <a:t>(</a:t>
            </a:r>
            <a:r>
              <a:rPr lang="en-US" sz="2400" dirty="0" err="1">
                <a:solidFill>
                  <a:srgbClr val="0070C0"/>
                </a:solidFill>
              </a:rPr>
              <a:t>Diapositiva</a:t>
            </a:r>
            <a:r>
              <a:rPr lang="en-US" sz="2400" dirty="0">
                <a:solidFill>
                  <a:srgbClr val="0070C0"/>
                </a:solidFill>
              </a:rPr>
              <a:t> de </a:t>
            </a:r>
            <a:r>
              <a:rPr lang="en-US" sz="2400" dirty="0" err="1">
                <a:solidFill>
                  <a:srgbClr val="0070C0"/>
                </a:solidFill>
              </a:rPr>
              <a:t>Muestra</a:t>
            </a:r>
            <a:r>
              <a:rPr lang="en-US" sz="2400" dirty="0">
                <a:solidFill>
                  <a:srgbClr val="0070C0"/>
                </a:solidFill>
              </a:rPr>
              <a:t>)</a:t>
            </a:r>
            <a:endParaRPr lang="en-US" sz="4050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2749AB-E19E-1248-81A7-FE5581BF60FF}"/>
              </a:ext>
            </a:extLst>
          </p:cNvPr>
          <p:cNvSpPr txBox="1"/>
          <p:nvPr/>
        </p:nvSpPr>
        <p:spPr>
          <a:xfrm>
            <a:off x="236763" y="1420586"/>
            <a:ext cx="31105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Text in two languages</a:t>
            </a:r>
          </a:p>
          <a:p>
            <a:r>
              <a:rPr lang="en-US" sz="2000" dirty="0" err="1">
                <a:solidFill>
                  <a:srgbClr val="0070C0"/>
                </a:solidFill>
              </a:rPr>
              <a:t>Texto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en</a:t>
            </a:r>
            <a:r>
              <a:rPr lang="en-US" sz="2000" dirty="0">
                <a:solidFill>
                  <a:srgbClr val="0070C0"/>
                </a:solidFill>
              </a:rPr>
              <a:t> dos </a:t>
            </a:r>
            <a:r>
              <a:rPr lang="en-US" sz="2000" dirty="0" err="1">
                <a:solidFill>
                  <a:srgbClr val="0070C0"/>
                </a:solidFill>
              </a:rPr>
              <a:t>idiomas</a:t>
            </a:r>
            <a:endParaRPr lang="en-US" sz="2000" dirty="0">
              <a:solidFill>
                <a:srgbClr val="0070C0"/>
              </a:solidFill>
            </a:endParaRPr>
          </a:p>
          <a:p>
            <a:endParaRPr lang="en-US" sz="2000" dirty="0"/>
          </a:p>
          <a:p>
            <a:r>
              <a:rPr lang="en-US" sz="2000" dirty="0"/>
              <a:t>16:9 Aspect ratio</a:t>
            </a:r>
          </a:p>
          <a:p>
            <a:r>
              <a:rPr lang="en-US" sz="2000" dirty="0" err="1">
                <a:solidFill>
                  <a:srgbClr val="0070C0"/>
                </a:solidFill>
              </a:rPr>
              <a:t>Relación</a:t>
            </a:r>
            <a:r>
              <a:rPr lang="en-US" sz="2000" dirty="0">
                <a:solidFill>
                  <a:srgbClr val="0070C0"/>
                </a:solidFill>
              </a:rPr>
              <a:t> de aspect 16:9</a:t>
            </a:r>
          </a:p>
          <a:p>
            <a:endParaRPr lang="en-US" sz="2000" dirty="0"/>
          </a:p>
          <a:p>
            <a:r>
              <a:rPr lang="en-US" sz="2000" dirty="0"/>
              <a:t>Keep simple</a:t>
            </a:r>
          </a:p>
          <a:p>
            <a:r>
              <a:rPr lang="en-US" sz="2000" dirty="0" err="1">
                <a:solidFill>
                  <a:srgbClr val="0070C0"/>
                </a:solidFill>
              </a:rPr>
              <a:t>Mantenlo</a:t>
            </a:r>
            <a:r>
              <a:rPr lang="en-US" sz="2000" dirty="0">
                <a:solidFill>
                  <a:srgbClr val="0070C0"/>
                </a:solidFill>
              </a:rPr>
              <a:t> simple</a:t>
            </a:r>
          </a:p>
          <a:p>
            <a:endParaRPr lang="en-US" sz="2000" dirty="0"/>
          </a:p>
          <a:p>
            <a:r>
              <a:rPr lang="en-US" sz="2000" dirty="0"/>
              <a:t>Friendly colors</a:t>
            </a:r>
          </a:p>
          <a:p>
            <a:r>
              <a:rPr lang="en-US" sz="2000" dirty="0" err="1">
                <a:solidFill>
                  <a:srgbClr val="0070C0"/>
                </a:solidFill>
              </a:rPr>
              <a:t>Colores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amigables</a:t>
            </a:r>
            <a:endParaRPr lang="en-US" sz="2000" dirty="0">
              <a:solidFill>
                <a:srgbClr val="0070C0"/>
              </a:solidFill>
            </a:endParaRPr>
          </a:p>
          <a:p>
            <a:endParaRPr 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7E4E1-7F65-A846-850B-72F6EEC82B73}"/>
              </a:ext>
            </a:extLst>
          </p:cNvPr>
          <p:cNvSpPr/>
          <p:nvPr/>
        </p:nvSpPr>
        <p:spPr>
          <a:xfrm>
            <a:off x="7666264" y="0"/>
            <a:ext cx="1477736" cy="83276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Keep this area empty.</a:t>
            </a:r>
          </a:p>
          <a:p>
            <a:pPr algn="ctr"/>
            <a:r>
              <a:rPr lang="en-US" sz="1200" dirty="0" err="1"/>
              <a:t>Mantenga</a:t>
            </a:r>
            <a:r>
              <a:rPr lang="en-US" sz="1200" dirty="0"/>
              <a:t> </a:t>
            </a:r>
            <a:r>
              <a:rPr lang="en-US" sz="1200" dirty="0" err="1"/>
              <a:t>esta</a:t>
            </a:r>
            <a:r>
              <a:rPr lang="en-US" sz="1200" dirty="0"/>
              <a:t> </a:t>
            </a:r>
            <a:r>
              <a:rPr lang="en-US" sz="1200" dirty="0" err="1"/>
              <a:t>área</a:t>
            </a:r>
            <a:r>
              <a:rPr lang="en-US" sz="1200" dirty="0"/>
              <a:t> </a:t>
            </a:r>
            <a:r>
              <a:rPr lang="en-US" sz="1200" dirty="0" err="1"/>
              <a:t>vacía</a:t>
            </a:r>
            <a:r>
              <a:rPr lang="en-US" sz="1200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9621CA-374C-214A-A96A-138958A61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4" y="1528595"/>
            <a:ext cx="5016954" cy="33446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0040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41</Words>
  <Application>Microsoft Macintosh PowerPoint</Application>
  <PresentationFormat>On-screen Show (16:9)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Sample Slide (Diapositiva de Muestra)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Slide (Spanish)</dc:title>
  <dc:creator>Mike Webster</dc:creator>
  <cp:lastModifiedBy>Mike Webster</cp:lastModifiedBy>
  <cp:revision>7</cp:revision>
  <dcterms:created xsi:type="dcterms:W3CDTF">2020-06-18T14:24:45Z</dcterms:created>
  <dcterms:modified xsi:type="dcterms:W3CDTF">2020-07-02T14:49:32Z</dcterms:modified>
</cp:coreProperties>
</file>